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Bold" pitchFamily="2" charset="-79"/>
      <p:bold r:id="rId13"/>
    </p:embeddedFont>
    <p:embeddedFont>
      <p:font typeface="Heebo Light" pitchFamily="2" charset="-79"/>
      <p:regular r:id="rId14"/>
    </p:embeddedFont>
    <p:embeddedFont>
      <p:font typeface="Heebo Medium" pitchFamily="2" charset="-79"/>
      <p:regular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75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408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Blockchain: Decentralizing the Future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1889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Blockchain technology is revolutionizing industries by creating a decentralized, secure, and transparent record of digital transactions. This innovative system holds the power to transform the way we exchange value, track assets, and execute agreements, ushering in a new era of trust and efficiency.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6054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342DB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7228" y="6738104"/>
            <a:ext cx="12870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AA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588562"/>
            <a:ext cx="315515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</a:t>
            </a:r>
            <a:r>
              <a:rPr lang="en-US" sz="2200" b="1" dirty="0" err="1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Snigdha</a:t>
            </a:r>
            <a:r>
              <a:rPr lang="en-US" sz="2200" b="1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 K</a:t>
            </a:r>
            <a:br>
              <a:rPr lang="en-US" sz="2200" b="1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</a:br>
            <a:r>
              <a:rPr lang="en-US" sz="2200" b="1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22071A67C0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544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Trends and Industry Adoption Predictions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997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Mainstream Adoption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545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Blockchain technology is expected to see wider mainstream adoption across industries, driven by its benefits of transparency, security, and efficiency.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2997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Advancements in Scalability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545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Ongoing research and development will lead to improvements in blockchain scalability, allowing for faster transaction processing and higher throughput.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29978"/>
            <a:ext cx="296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Use Cases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112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Blockchain will continue to enable new and transformative applications, from decentralized finance to supply chain management and beyond.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Fundamentals: Distributed Ledger, Cryptography, Consensus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5362813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7740" y="5446038"/>
            <a:ext cx="120372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0307" y="5362813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Distributed Ledger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0307" y="5843468"/>
            <a:ext cx="3487579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Blockchain operates on a decentralized network, where transactions are recorded on a shared, tamper-resistant ledger across multiple nodes.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0175" y="5362813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65433" y="5446038"/>
            <a:ext cx="18942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932527" y="5362813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Cryptography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932527" y="5843468"/>
            <a:ext cx="3487579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cryptographic techniques, such as hashing and digital signatures, ensure the security and integrity of blockchain transactions.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2396" y="5362813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8368" y="5446038"/>
            <a:ext cx="1881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364748" y="5362813"/>
            <a:ext cx="3344108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Consensus Mechanisms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64748" y="5843468"/>
            <a:ext cx="3487579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Blockchain networks use consensus protocols to validate and approve transactions, ensuring the network's integrity without a central authority.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7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 Creation and Validation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624971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12003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8801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2515" y="2965133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851785"/>
            <a:ext cx="3139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 Collection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3422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Transactions are gathered and grouped into a new block.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6537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413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7272" y="4498896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Hash Calculation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87596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unique cryptographic hash is generated for the new block.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8755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476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7987" y="6032659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19311"/>
            <a:ext cx="33438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Validation and Addition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0973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new block is validated by the network and added to the blockchain.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9730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Blockchain Applications: Cryptocurrency, Smart Contracts, NFTs, Supply Chain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43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Cryptocurrency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2418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Blockchain enables the creation and secure exchange of digital currencies, such as Bitcoin and Ethereum.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343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Contracts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9241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Self-executing, programmatic agreements that automatically enforce the terms of a contract, eliminating the need for a third party.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343043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Non-Fungible Tokens (NFTs)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527851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Unique digital assets stored on the blockchain, used for digital art, collectibles, and other ownership rights.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275" y="1204317"/>
            <a:ext cx="7710249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Architecture: Diagrams and Explanations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275" y="2791658"/>
            <a:ext cx="3752731" cy="1850588"/>
          </a:xfrm>
          <a:prstGeom prst="roundRect">
            <a:avLst>
              <a:gd name="adj" fmla="val 46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5683" y="3004066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5683" y="3446859"/>
            <a:ext cx="332791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Computers or devices that participate in the blockchain network and maintain the distributed ledger.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794" y="2791658"/>
            <a:ext cx="3752731" cy="1850588"/>
          </a:xfrm>
          <a:prstGeom prst="roundRect">
            <a:avLst>
              <a:gd name="adj" fmla="val 46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3201" y="3004066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Distributed Ledger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3201" y="3446859"/>
            <a:ext cx="332791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shared, tamper-resistant record of all transactions and data on the blockchain.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3275" y="4847034"/>
            <a:ext cx="3752731" cy="2178248"/>
          </a:xfrm>
          <a:prstGeom prst="roundRect">
            <a:avLst>
              <a:gd name="adj" fmla="val 39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5683" y="5059442"/>
            <a:ext cx="3081814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Consensus Mechanisms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5683" y="5502235"/>
            <a:ext cx="3327916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Protocols that validate and reach agreement on the state of the blockchain, such as Proof-of-Work or Proof-of-Stake.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0794" y="4847034"/>
            <a:ext cx="3752731" cy="2178248"/>
          </a:xfrm>
          <a:prstGeom prst="roundRect">
            <a:avLst>
              <a:gd name="adj" fmla="val 39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3201" y="5059442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Components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73201" y="5502235"/>
            <a:ext cx="3327916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essential elements of a blockchain system, including cryptography, smart contracts, and decentralized applications.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Mining Process and Visuals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307431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 Gathering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Miners collect pending transactions into a new block.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Hash Calculation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Miners use computing power to solve the cryptographic puzzle and generate a valid block hash.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312443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Validation and Reward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new block is validated by the network and the successful miner is rewarded with cryptocurrency.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7085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Hash Function Principles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3031688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Deterministic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same input will always produce the same hash output.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3031688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Irreversible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is computationally infeasible to derive the original input from the hash value.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455682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Collision Resistant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is extremely unlikely that two different inputs will produce the same hash.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10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 Blockchain Platforms: Bitcoin, Ethereum, Solana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2482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Bitcoin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090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first and most well-known cryptocurrency, pioneering the blockchain technology.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2482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Ethereum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0902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versatile blockchain platform that enables smart contracts and decentralized applications.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2482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Solana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090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high-performance blockchain network known for its scalability and low transaction fees.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9261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Platform Logos and Market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48998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Platform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289108" y="48998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Market Cap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5943" y="48998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Trading Volume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802779" y="48998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55502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Bitcoin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289108" y="555021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$1.2 Trillion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943" y="555021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$50 Billion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802779" y="55502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$65,000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620053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Ethereum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4289108" y="620053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$500 Billion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45943" y="620053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$25 Billion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802779" y="620053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$3,500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67071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462" y="685085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Solana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289108" y="685085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$50 Billion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7545943" y="685085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$5 Billion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0802779" y="685085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$200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Heebo Medium</vt:lpstr>
      <vt:lpstr>Montserrat</vt:lpstr>
      <vt:lpstr>Heebo Light</vt:lpstr>
      <vt:lpstr>Heebo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ANUMULA AKHILESHWAR</cp:lastModifiedBy>
  <cp:revision>2</cp:revision>
  <dcterms:created xsi:type="dcterms:W3CDTF">2024-10-18T17:10:14Z</dcterms:created>
  <dcterms:modified xsi:type="dcterms:W3CDTF">2024-10-20T18:01:13Z</dcterms:modified>
</cp:coreProperties>
</file>